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57" r:id="rId5"/>
    <p:sldId id="672" r:id="rId6"/>
    <p:sldId id="2515" r:id="rId7"/>
    <p:sldId id="2516" r:id="rId8"/>
    <p:sldId id="2517" r:id="rId9"/>
    <p:sldId id="251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9"/>
    <p:restoredTop sz="94543"/>
  </p:normalViewPr>
  <p:slideViewPr>
    <p:cSldViewPr snapToGrid="0">
      <p:cViewPr varScale="1">
        <p:scale>
          <a:sx n="133" d="100"/>
          <a:sy n="133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5426-4937-A4D8-DAA3-423406B1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73BA0-3B07-8444-0A1E-272109D79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987E7-FFCE-6656-3AE1-5FF766B0F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0CBD1-CBE9-A39A-A56F-24021C151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7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A789-F230-F460-6264-1910A0B6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BF0C3-7A41-C751-903D-9EB1DA68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B7516-6304-1A85-5F72-BF78BB07D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2EA70-FF3C-3A37-AE2D-DD790DB4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5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September 24,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September 24,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September 24,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September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Data cleaning day 1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September 26,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up a GitHub repository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266099"/>
            <a:ext cx="10361226" cy="47397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account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Download and install GitHub desktop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GitHub Desktop &gt; Settings &gt; Sign Into </a:t>
            </a:r>
            <a:r>
              <a:rPr lang="en-US" dirty="0" err="1"/>
              <a:t>GitHub.com</a:t>
            </a:r>
            <a:r>
              <a:rPr lang="en-US" dirty="0"/>
              <a:t> &gt; Follow security instructions in browser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File &gt; New repository &gt; Select name, description, path, initialize README &gt; select none for Git Ignore &amp; License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Publish repository &gt; Choose name, description, &amp; keep code private &gt; none for Organization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 algn="ctr"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Congratulations! The world now knows you can code!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4BBD-99FC-F942-6B3C-64CAF163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200AA7-4C81-A9F1-2FD5-3233FF78A5DF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 GitHub repository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3C91B69-4CFB-721C-F474-3D65935BD7F4}"/>
              </a:ext>
            </a:extLst>
          </p:cNvPr>
          <p:cNvSpPr txBox="1">
            <a:spLocks/>
          </p:cNvSpPr>
          <p:nvPr/>
        </p:nvSpPr>
        <p:spPr>
          <a:xfrm>
            <a:off x="392913" y="1187360"/>
            <a:ext cx="10361226" cy="44832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commit</a:t>
            </a:r>
            <a:r>
              <a:rPr lang="en-US" dirty="0"/>
              <a:t> saves your code at a moment in time with a title and description to a particular </a:t>
            </a:r>
            <a:r>
              <a:rPr lang="en-US" b="1" dirty="0"/>
              <a:t>branch</a:t>
            </a:r>
          </a:p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branch</a:t>
            </a:r>
            <a:r>
              <a:rPr lang="en-US" dirty="0"/>
              <a:t> is a version of your code that will not impact other versions (main/master branch is like the trunk of the tree)</a:t>
            </a:r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pull </a:t>
            </a:r>
            <a:r>
              <a:rPr lang="en-US" dirty="0"/>
              <a:t>(a.k.a. Fetch origin</a:t>
            </a:r>
            <a:r>
              <a:rPr lang="en-US" b="1" dirty="0"/>
              <a:t>)</a:t>
            </a:r>
            <a:r>
              <a:rPr lang="en-US" dirty="0"/>
              <a:t> the </a:t>
            </a:r>
            <a:r>
              <a:rPr lang="en-US" b="1" dirty="0"/>
              <a:t>remote repository</a:t>
            </a:r>
            <a:r>
              <a:rPr lang="en-US" dirty="0"/>
              <a:t>, on </a:t>
            </a:r>
            <a:r>
              <a:rPr lang="en-US" dirty="0" err="1"/>
              <a:t>GitHub.com</a:t>
            </a:r>
            <a:r>
              <a:rPr lang="en-US" dirty="0"/>
              <a:t> to your computer </a:t>
            </a:r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push</a:t>
            </a:r>
            <a:r>
              <a:rPr lang="en-US" dirty="0"/>
              <a:t> the </a:t>
            </a:r>
            <a:r>
              <a:rPr lang="en-US" b="1" dirty="0"/>
              <a:t>local repository</a:t>
            </a:r>
            <a:r>
              <a:rPr lang="en-US" dirty="0"/>
              <a:t>, on your computer, to </a:t>
            </a:r>
            <a:r>
              <a:rPr lang="en-US" dirty="0" err="1"/>
              <a:t>GitHub.com</a:t>
            </a:r>
            <a:endParaRPr lang="en-US" dirty="0"/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merge</a:t>
            </a:r>
            <a:r>
              <a:rPr lang="en-US" dirty="0"/>
              <a:t> branches when you want to combine changes to code. All differences will be tracked.</a:t>
            </a:r>
          </a:p>
        </p:txBody>
      </p:sp>
    </p:spTree>
    <p:extLst>
      <p:ext uri="{BB962C8B-B14F-4D97-AF65-F5344CB8AC3E}">
        <p14:creationId xmlns:p14="http://schemas.microsoft.com/office/powerpoint/2010/main" val="108420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69FE-92EF-6C58-73A2-3EC33DB5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E54744-C1D7-7A6E-CB0B-22D4D5E57006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 GitHub repository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00CFAF-09FD-C216-32B1-B336E352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38893"/>
            <a:ext cx="8839200" cy="591910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566E10-E6EA-740C-F610-36BBD6B2AF38}"/>
              </a:ext>
            </a:extLst>
          </p:cNvPr>
          <p:cNvSpPr txBox="1">
            <a:spLocks/>
          </p:cNvSpPr>
          <p:nvPr/>
        </p:nvSpPr>
        <p:spPr>
          <a:xfrm>
            <a:off x="2022910" y="1935155"/>
            <a:ext cx="209670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List of changed 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96E0B6-94C6-088E-EC6A-372AA256D632}"/>
              </a:ext>
            </a:extLst>
          </p:cNvPr>
          <p:cNvSpPr txBox="1">
            <a:spLocks/>
          </p:cNvSpPr>
          <p:nvPr/>
        </p:nvSpPr>
        <p:spPr>
          <a:xfrm>
            <a:off x="5582651" y="3429000"/>
            <a:ext cx="3638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Changes to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F0793FA-5AD9-2576-A147-B5111F2E9247}"/>
              </a:ext>
            </a:extLst>
          </p:cNvPr>
          <p:cNvSpPr txBox="1">
            <a:spLocks/>
          </p:cNvSpPr>
          <p:nvPr/>
        </p:nvSpPr>
        <p:spPr>
          <a:xfrm>
            <a:off x="1182301" y="6093594"/>
            <a:ext cx="3638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Write commit</a:t>
            </a:r>
          </a:p>
        </p:txBody>
      </p:sp>
    </p:spTree>
    <p:extLst>
      <p:ext uri="{BB962C8B-B14F-4D97-AF65-F5344CB8AC3E}">
        <p14:creationId xmlns:p14="http://schemas.microsoft.com/office/powerpoint/2010/main" val="32361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F89-A208-A51D-EA98-FD308A16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7E7C-6FCA-7C0D-2EF5-AAEEDB6C2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286793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9572</TotalTime>
  <Words>297</Words>
  <Application>Microsoft Macintosh PowerPoint</Application>
  <PresentationFormat>Widescreen</PresentationFormat>
  <Paragraphs>39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Times</vt:lpstr>
      <vt:lpstr>Office Theme</vt:lpstr>
      <vt:lpstr>CPBP 8306:  Data cleaning day 1</vt:lpstr>
      <vt:lpstr>GitHub Desktop</vt:lpstr>
      <vt:lpstr>PowerPoint Presentation</vt:lpstr>
      <vt:lpstr>PowerPoint Presentation</vt:lpstr>
      <vt:lpstr>PowerPoint Presentation</vt:lpstr>
      <vt:lpstr>GitHub Desktop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77</cp:revision>
  <dcterms:created xsi:type="dcterms:W3CDTF">2022-08-02T18:04:34Z</dcterms:created>
  <dcterms:modified xsi:type="dcterms:W3CDTF">2024-09-24T17:48:42Z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